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5" r:id="rId10"/>
    <p:sldId id="266" r:id="rId11"/>
    <p:sldId id="267" r:id="rId12"/>
    <p:sldId id="264" r:id="rId13"/>
    <p:sldId id="269" r:id="rId14"/>
    <p:sldId id="270" r:id="rId15"/>
    <p:sldId id="271" r:id="rId16"/>
    <p:sldId id="268" r:id="rId17"/>
    <p:sldId id="272" r:id="rId18"/>
    <p:sldId id="273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D5C2-E2A4-444F-8ECB-3FE9EABBE71F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DD84-548B-40A7-A135-AA8D97369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716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D5C2-E2A4-444F-8ECB-3FE9EABBE71F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DD84-548B-40A7-A135-AA8D97369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843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D5C2-E2A4-444F-8ECB-3FE9EABBE71F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DD84-548B-40A7-A135-AA8D97369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321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D5C2-E2A4-444F-8ECB-3FE9EABBE71F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DD84-548B-40A7-A135-AA8D97369C7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0743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D5C2-E2A4-444F-8ECB-3FE9EABBE71F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DD84-548B-40A7-A135-AA8D97369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6525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D5C2-E2A4-444F-8ECB-3FE9EABBE71F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DD84-548B-40A7-A135-AA8D97369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730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D5C2-E2A4-444F-8ECB-3FE9EABBE71F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DD84-548B-40A7-A135-AA8D97369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567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D5C2-E2A4-444F-8ECB-3FE9EABBE71F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DD84-548B-40A7-A135-AA8D97369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7270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D5C2-E2A4-444F-8ECB-3FE9EABBE71F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DD84-548B-40A7-A135-AA8D97369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559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D5C2-E2A4-444F-8ECB-3FE9EABBE71F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DD84-548B-40A7-A135-AA8D97369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40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D5C2-E2A4-444F-8ECB-3FE9EABBE71F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DD84-548B-40A7-A135-AA8D97369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4588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D5C2-E2A4-444F-8ECB-3FE9EABBE71F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DD84-548B-40A7-A135-AA8D97369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351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D5C2-E2A4-444F-8ECB-3FE9EABBE71F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DD84-548B-40A7-A135-AA8D97369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95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D5C2-E2A4-444F-8ECB-3FE9EABBE71F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DD84-548B-40A7-A135-AA8D97369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03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D5C2-E2A4-444F-8ECB-3FE9EABBE71F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DD84-548B-40A7-A135-AA8D97369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90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D5C2-E2A4-444F-8ECB-3FE9EABBE71F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DD84-548B-40A7-A135-AA8D97369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683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D5C2-E2A4-444F-8ECB-3FE9EABBE71F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DD84-548B-40A7-A135-AA8D97369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68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FB28D5C2-E2A4-444F-8ECB-3FE9EABBE71F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755EDD84-548B-40A7-A135-AA8D97369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401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799" y="3037010"/>
            <a:ext cx="9144000" cy="1641490"/>
          </a:xfrm>
        </p:spPr>
        <p:txBody>
          <a:bodyPr>
            <a:normAutofit/>
          </a:bodyPr>
          <a:lstStyle/>
          <a:p>
            <a:r>
              <a:rPr lang="en-US" sz="6000" i="1" u="sng" dirty="0" smtClean="0">
                <a:solidFill>
                  <a:schemeClr val="tx1"/>
                </a:solidFill>
                <a:latin typeface="Lucida Handwriting" panose="03010101010101010101" pitchFamily="66" charset="0"/>
              </a:rPr>
              <a:t>Immanuel Bible Church</a:t>
            </a:r>
            <a:endParaRPr lang="en-US" sz="6000" i="1" u="sng" dirty="0">
              <a:solidFill>
                <a:schemeClr val="tx1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February 18, 2017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18228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0857220"/>
              </p:ext>
            </p:extLst>
          </p:nvPr>
        </p:nvGraphicFramePr>
        <p:xfrm>
          <a:off x="554184" y="471056"/>
          <a:ext cx="11180615" cy="6095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123"/>
                <a:gridCol w="2236123"/>
                <a:gridCol w="2236123"/>
                <a:gridCol w="2236123"/>
                <a:gridCol w="2236123"/>
              </a:tblGrid>
              <a:tr h="11998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1" dirty="0" smtClean="0">
                        <a:solidFill>
                          <a:schemeClr val="lt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 smtClean="0">
                          <a:solidFill>
                            <a:schemeClr val="tx1"/>
                          </a:solidFill>
                        </a:rPr>
                        <a:t>(Romans</a:t>
                      </a:r>
                      <a:r>
                        <a:rPr lang="en-US" sz="2800" i="1" baseline="0" dirty="0" smtClean="0">
                          <a:solidFill>
                            <a:schemeClr val="tx1"/>
                          </a:solidFill>
                        </a:rPr>
                        <a:t> 12)</a:t>
                      </a:r>
                      <a:endParaRPr lang="en-US" sz="280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Reality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Attitude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Activity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Result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/>
                        <a:t>God</a:t>
                      </a:r>
                      <a:r>
                        <a:rPr lang="en-US" sz="3200" dirty="0" smtClean="0"/>
                        <a:t>: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Merciful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Worship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Present Bodies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Mind Renewal &amp; Life</a:t>
                      </a:r>
                      <a:r>
                        <a:rPr lang="en-US" sz="2400" baseline="0" dirty="0" smtClean="0"/>
                        <a:t> Change</a:t>
                      </a:r>
                      <a:endParaRPr lang="en-US" sz="2400" dirty="0"/>
                    </a:p>
                  </a:txBody>
                  <a:tcPr/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Yourself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Graced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Humility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Service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One Another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96571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All Others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7614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3906793"/>
              </p:ext>
            </p:extLst>
          </p:nvPr>
        </p:nvGraphicFramePr>
        <p:xfrm>
          <a:off x="554184" y="471056"/>
          <a:ext cx="11180615" cy="6095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123"/>
                <a:gridCol w="2236123"/>
                <a:gridCol w="2236123"/>
                <a:gridCol w="2236123"/>
                <a:gridCol w="2236123"/>
              </a:tblGrid>
              <a:tr h="11998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1" dirty="0" smtClean="0">
                        <a:solidFill>
                          <a:schemeClr val="lt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 smtClean="0">
                          <a:solidFill>
                            <a:schemeClr val="tx1"/>
                          </a:solidFill>
                        </a:rPr>
                        <a:t>(Romans</a:t>
                      </a:r>
                      <a:r>
                        <a:rPr lang="en-US" sz="2800" i="1" baseline="0" dirty="0" smtClean="0">
                          <a:solidFill>
                            <a:schemeClr val="tx1"/>
                          </a:solidFill>
                        </a:rPr>
                        <a:t> 12)</a:t>
                      </a:r>
                      <a:endParaRPr lang="en-US" sz="280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Reality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Attitude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Activity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Result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/>
                        <a:t>God</a:t>
                      </a:r>
                      <a:r>
                        <a:rPr lang="en-US" sz="3200" dirty="0" smtClean="0"/>
                        <a:t>: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Merciful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Worship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Present Bodies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Mind Renewal &amp; Life</a:t>
                      </a:r>
                      <a:r>
                        <a:rPr lang="en-US" sz="2400" baseline="0" dirty="0" smtClean="0"/>
                        <a:t> Change</a:t>
                      </a:r>
                      <a:endParaRPr lang="en-US" sz="2400" dirty="0"/>
                    </a:p>
                  </a:txBody>
                  <a:tcPr/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Yourself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Graced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Humility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Service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Courageous Engagement</a:t>
                      </a:r>
                      <a:endParaRPr lang="en-US" sz="2400" dirty="0"/>
                    </a:p>
                  </a:txBody>
                  <a:tcPr/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One Another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96571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All Others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9982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6500509"/>
              </p:ext>
            </p:extLst>
          </p:nvPr>
        </p:nvGraphicFramePr>
        <p:xfrm>
          <a:off x="554184" y="471056"/>
          <a:ext cx="11180615" cy="6095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123"/>
                <a:gridCol w="2236123"/>
                <a:gridCol w="2236123"/>
                <a:gridCol w="2236123"/>
                <a:gridCol w="2236123"/>
              </a:tblGrid>
              <a:tr h="11998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1" dirty="0" smtClean="0">
                        <a:solidFill>
                          <a:schemeClr val="lt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 smtClean="0">
                          <a:solidFill>
                            <a:schemeClr val="tx1"/>
                          </a:solidFill>
                        </a:rPr>
                        <a:t>(Romans</a:t>
                      </a:r>
                      <a:r>
                        <a:rPr lang="en-US" sz="2800" i="1" baseline="0" dirty="0" smtClean="0">
                          <a:solidFill>
                            <a:schemeClr val="tx1"/>
                          </a:solidFill>
                        </a:rPr>
                        <a:t> 12)</a:t>
                      </a:r>
                      <a:endParaRPr lang="en-US" sz="280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Reality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Attitude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Activity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Result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/>
                        <a:t>God</a:t>
                      </a:r>
                      <a:r>
                        <a:rPr lang="en-US" sz="3200" dirty="0" smtClean="0"/>
                        <a:t>: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Merciful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Worship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Present Bodies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Mind Renewal &amp; Life</a:t>
                      </a:r>
                      <a:r>
                        <a:rPr lang="en-US" sz="2400" baseline="0" dirty="0" smtClean="0"/>
                        <a:t> Change</a:t>
                      </a:r>
                      <a:endParaRPr lang="en-US" sz="2400" dirty="0"/>
                    </a:p>
                  </a:txBody>
                  <a:tcPr/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Yourself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Graced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Humility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Service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Courageous Engagement</a:t>
                      </a:r>
                      <a:endParaRPr lang="en-US" sz="2400" dirty="0"/>
                    </a:p>
                  </a:txBody>
                  <a:tcPr/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One Another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Members</a:t>
                      </a:r>
                      <a:r>
                        <a:rPr lang="en-US" sz="2400" baseline="0" dirty="0" smtClean="0"/>
                        <a:t> </a:t>
                      </a:r>
                    </a:p>
                    <a:p>
                      <a:pPr algn="ctr"/>
                      <a:r>
                        <a:rPr lang="en-US" sz="2400" dirty="0" smtClean="0"/>
                        <a:t>one-of-another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96571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All Others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056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5405128"/>
              </p:ext>
            </p:extLst>
          </p:nvPr>
        </p:nvGraphicFramePr>
        <p:xfrm>
          <a:off x="554184" y="471056"/>
          <a:ext cx="11180615" cy="6095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123"/>
                <a:gridCol w="2236123"/>
                <a:gridCol w="2236123"/>
                <a:gridCol w="2236123"/>
                <a:gridCol w="2236123"/>
              </a:tblGrid>
              <a:tr h="11998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1" dirty="0" smtClean="0">
                        <a:solidFill>
                          <a:schemeClr val="lt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 smtClean="0">
                          <a:solidFill>
                            <a:schemeClr val="tx1"/>
                          </a:solidFill>
                        </a:rPr>
                        <a:t>(Romans</a:t>
                      </a:r>
                      <a:r>
                        <a:rPr lang="en-US" sz="2800" i="1" baseline="0" dirty="0" smtClean="0">
                          <a:solidFill>
                            <a:schemeClr val="tx1"/>
                          </a:solidFill>
                        </a:rPr>
                        <a:t> 12)</a:t>
                      </a:r>
                      <a:endParaRPr lang="en-US" sz="280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Reality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Attitude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Activity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Result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/>
                        <a:t>God</a:t>
                      </a:r>
                      <a:r>
                        <a:rPr lang="en-US" sz="3200" dirty="0" smtClean="0"/>
                        <a:t>: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Merciful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Worship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Present Bodies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Mind Renewal &amp; Life</a:t>
                      </a:r>
                      <a:r>
                        <a:rPr lang="en-US" sz="2400" baseline="0" dirty="0" smtClean="0"/>
                        <a:t> Change</a:t>
                      </a:r>
                      <a:endParaRPr lang="en-US" sz="2400" dirty="0"/>
                    </a:p>
                  </a:txBody>
                  <a:tcPr/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Yourself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Graced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Humility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Service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Courageous Engagement</a:t>
                      </a:r>
                      <a:endParaRPr lang="en-US" sz="2400" dirty="0"/>
                    </a:p>
                  </a:txBody>
                  <a:tcPr/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One Another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Members</a:t>
                      </a:r>
                      <a:r>
                        <a:rPr lang="en-US" sz="2400" baseline="0" dirty="0" smtClean="0"/>
                        <a:t> </a:t>
                      </a:r>
                    </a:p>
                    <a:p>
                      <a:pPr algn="ctr"/>
                      <a:r>
                        <a:rPr lang="en-US" sz="2400" dirty="0" smtClean="0"/>
                        <a:t>one-of-another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Love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96571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All Others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8206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061822"/>
              </p:ext>
            </p:extLst>
          </p:nvPr>
        </p:nvGraphicFramePr>
        <p:xfrm>
          <a:off x="554184" y="471056"/>
          <a:ext cx="11180615" cy="6095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123"/>
                <a:gridCol w="2236123"/>
                <a:gridCol w="2236123"/>
                <a:gridCol w="2236123"/>
                <a:gridCol w="2236123"/>
              </a:tblGrid>
              <a:tr h="11998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1" dirty="0" smtClean="0">
                        <a:solidFill>
                          <a:schemeClr val="lt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 smtClean="0">
                          <a:solidFill>
                            <a:schemeClr val="tx1"/>
                          </a:solidFill>
                        </a:rPr>
                        <a:t>(Romans</a:t>
                      </a:r>
                      <a:r>
                        <a:rPr lang="en-US" sz="2800" i="1" baseline="0" dirty="0" smtClean="0">
                          <a:solidFill>
                            <a:schemeClr val="tx1"/>
                          </a:solidFill>
                        </a:rPr>
                        <a:t> 12)</a:t>
                      </a:r>
                      <a:endParaRPr lang="en-US" sz="280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Reality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Attitude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Activity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Result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/>
                        <a:t>God</a:t>
                      </a:r>
                      <a:r>
                        <a:rPr lang="en-US" sz="3200" dirty="0" smtClean="0"/>
                        <a:t>: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Merciful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Worship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Present Bodies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Mind Renewal &amp; Life</a:t>
                      </a:r>
                      <a:r>
                        <a:rPr lang="en-US" sz="2400" baseline="0" dirty="0" smtClean="0"/>
                        <a:t> Change</a:t>
                      </a:r>
                      <a:endParaRPr lang="en-US" sz="2400" dirty="0"/>
                    </a:p>
                  </a:txBody>
                  <a:tcPr/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Yourself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Graced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Humility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Service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Courageous Engagement</a:t>
                      </a:r>
                      <a:endParaRPr lang="en-US" sz="2400" dirty="0"/>
                    </a:p>
                  </a:txBody>
                  <a:tcPr/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One Another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Members</a:t>
                      </a:r>
                      <a:r>
                        <a:rPr lang="en-US" sz="2400" baseline="0" dirty="0" smtClean="0"/>
                        <a:t> </a:t>
                      </a:r>
                    </a:p>
                    <a:p>
                      <a:pPr algn="ctr"/>
                      <a:r>
                        <a:rPr lang="en-US" sz="2400" dirty="0" smtClean="0"/>
                        <a:t>one-of-another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Love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Giving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1296571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All Others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7337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2296980"/>
              </p:ext>
            </p:extLst>
          </p:nvPr>
        </p:nvGraphicFramePr>
        <p:xfrm>
          <a:off x="554184" y="471056"/>
          <a:ext cx="11180615" cy="6095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123"/>
                <a:gridCol w="2236123"/>
                <a:gridCol w="2236123"/>
                <a:gridCol w="2236123"/>
                <a:gridCol w="2236123"/>
              </a:tblGrid>
              <a:tr h="11998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1" dirty="0" smtClean="0">
                        <a:solidFill>
                          <a:schemeClr val="lt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 smtClean="0">
                          <a:solidFill>
                            <a:schemeClr val="tx1"/>
                          </a:solidFill>
                        </a:rPr>
                        <a:t>(Romans</a:t>
                      </a:r>
                      <a:r>
                        <a:rPr lang="en-US" sz="2800" i="1" baseline="0" dirty="0" smtClean="0">
                          <a:solidFill>
                            <a:schemeClr val="tx1"/>
                          </a:solidFill>
                        </a:rPr>
                        <a:t> 12)</a:t>
                      </a:r>
                      <a:endParaRPr lang="en-US" sz="280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Reality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Attitude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Activity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Result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/>
                        <a:t>God</a:t>
                      </a:r>
                      <a:r>
                        <a:rPr lang="en-US" sz="3200" dirty="0" smtClean="0"/>
                        <a:t>: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Merciful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Worship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Present Bodies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Mind Renewal &amp; Life</a:t>
                      </a:r>
                      <a:r>
                        <a:rPr lang="en-US" sz="2400" baseline="0" dirty="0" smtClean="0"/>
                        <a:t> Change</a:t>
                      </a:r>
                      <a:endParaRPr lang="en-US" sz="2400" dirty="0"/>
                    </a:p>
                  </a:txBody>
                  <a:tcPr/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Yourself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Graced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Humility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Service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Courageous Engagement</a:t>
                      </a:r>
                      <a:endParaRPr lang="en-US" sz="2400" dirty="0"/>
                    </a:p>
                  </a:txBody>
                  <a:tcPr/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One Another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Members</a:t>
                      </a:r>
                      <a:r>
                        <a:rPr lang="en-US" sz="2400" baseline="0" dirty="0" smtClean="0"/>
                        <a:t> </a:t>
                      </a:r>
                    </a:p>
                    <a:p>
                      <a:pPr algn="ctr"/>
                      <a:r>
                        <a:rPr lang="en-US" sz="2400" dirty="0" smtClean="0"/>
                        <a:t>one-of-another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Love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Giving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Health &amp; Edification</a:t>
                      </a:r>
                      <a:endParaRPr lang="en-US" sz="2400" dirty="0"/>
                    </a:p>
                  </a:txBody>
                  <a:tcPr/>
                </a:tc>
              </a:tr>
              <a:tr h="1296571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All Others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14393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9136488"/>
              </p:ext>
            </p:extLst>
          </p:nvPr>
        </p:nvGraphicFramePr>
        <p:xfrm>
          <a:off x="554184" y="471056"/>
          <a:ext cx="11180615" cy="6095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123"/>
                <a:gridCol w="2236123"/>
                <a:gridCol w="2236123"/>
                <a:gridCol w="2236123"/>
                <a:gridCol w="2236123"/>
              </a:tblGrid>
              <a:tr h="11998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1" dirty="0" smtClean="0">
                        <a:solidFill>
                          <a:schemeClr val="lt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 smtClean="0">
                          <a:solidFill>
                            <a:schemeClr val="tx1"/>
                          </a:solidFill>
                        </a:rPr>
                        <a:t>(Romans</a:t>
                      </a:r>
                      <a:r>
                        <a:rPr lang="en-US" sz="2800" i="1" baseline="0" dirty="0" smtClean="0">
                          <a:solidFill>
                            <a:schemeClr val="tx1"/>
                          </a:solidFill>
                        </a:rPr>
                        <a:t> 12)</a:t>
                      </a:r>
                      <a:endParaRPr lang="en-US" sz="280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Reality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Attitude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Activity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Result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/>
                        <a:t>God</a:t>
                      </a:r>
                      <a:r>
                        <a:rPr lang="en-US" sz="3200" dirty="0" smtClean="0"/>
                        <a:t>: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Merciful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Worship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Present Bodies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Mind Renewal &amp; Life</a:t>
                      </a:r>
                      <a:r>
                        <a:rPr lang="en-US" sz="2400" baseline="0" dirty="0" smtClean="0"/>
                        <a:t> Change</a:t>
                      </a:r>
                      <a:endParaRPr lang="en-US" sz="2400" dirty="0"/>
                    </a:p>
                  </a:txBody>
                  <a:tcPr/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Yourself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Graced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Humility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Service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Courageous Engagement</a:t>
                      </a:r>
                      <a:endParaRPr lang="en-US" sz="2400" dirty="0"/>
                    </a:p>
                  </a:txBody>
                  <a:tcPr/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One Another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Members</a:t>
                      </a:r>
                      <a:r>
                        <a:rPr lang="en-US" sz="2400" baseline="0" dirty="0" smtClean="0"/>
                        <a:t> </a:t>
                      </a:r>
                    </a:p>
                    <a:p>
                      <a:pPr algn="ctr"/>
                      <a:r>
                        <a:rPr lang="en-US" sz="2400" dirty="0" smtClean="0"/>
                        <a:t>one-of-another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Love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Giving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Health &amp; Edification</a:t>
                      </a:r>
                      <a:endParaRPr lang="en-US" sz="2400" dirty="0"/>
                    </a:p>
                  </a:txBody>
                  <a:tcPr/>
                </a:tc>
              </a:tr>
              <a:tr h="1296571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All Others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Outside of Jesus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42929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8182660"/>
              </p:ext>
            </p:extLst>
          </p:nvPr>
        </p:nvGraphicFramePr>
        <p:xfrm>
          <a:off x="554184" y="471056"/>
          <a:ext cx="11180615" cy="6095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123"/>
                <a:gridCol w="2236123"/>
                <a:gridCol w="2236123"/>
                <a:gridCol w="2236123"/>
                <a:gridCol w="2236123"/>
              </a:tblGrid>
              <a:tr h="11998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1" dirty="0" smtClean="0">
                        <a:solidFill>
                          <a:schemeClr val="lt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 smtClean="0">
                          <a:solidFill>
                            <a:schemeClr val="tx1"/>
                          </a:solidFill>
                        </a:rPr>
                        <a:t>(Romans</a:t>
                      </a:r>
                      <a:r>
                        <a:rPr lang="en-US" sz="2800" i="1" baseline="0" dirty="0" smtClean="0">
                          <a:solidFill>
                            <a:schemeClr val="tx1"/>
                          </a:solidFill>
                        </a:rPr>
                        <a:t> 12)</a:t>
                      </a:r>
                      <a:endParaRPr lang="en-US" sz="280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Reality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Attitude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Activity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Result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/>
                        <a:t>God</a:t>
                      </a:r>
                      <a:r>
                        <a:rPr lang="en-US" sz="3200" dirty="0" smtClean="0"/>
                        <a:t>: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Merciful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Worship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Present Bodies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Mind Renewal &amp; Life</a:t>
                      </a:r>
                      <a:r>
                        <a:rPr lang="en-US" sz="2400" baseline="0" dirty="0" smtClean="0"/>
                        <a:t> Change</a:t>
                      </a:r>
                      <a:endParaRPr lang="en-US" sz="2400" dirty="0"/>
                    </a:p>
                  </a:txBody>
                  <a:tcPr/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Yourself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Graced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Humility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Service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Courageous Engagement</a:t>
                      </a:r>
                      <a:endParaRPr lang="en-US" sz="2400" dirty="0"/>
                    </a:p>
                  </a:txBody>
                  <a:tcPr/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One Another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Members</a:t>
                      </a:r>
                      <a:r>
                        <a:rPr lang="en-US" sz="2400" baseline="0" dirty="0" smtClean="0"/>
                        <a:t> </a:t>
                      </a:r>
                    </a:p>
                    <a:p>
                      <a:pPr algn="ctr"/>
                      <a:r>
                        <a:rPr lang="en-US" sz="2400" dirty="0" smtClean="0"/>
                        <a:t>one-of-another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Love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Giving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Health &amp; Edification</a:t>
                      </a:r>
                      <a:endParaRPr lang="en-US" sz="2400" dirty="0"/>
                    </a:p>
                  </a:txBody>
                  <a:tcPr/>
                </a:tc>
              </a:tr>
              <a:tr h="1296571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All Others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Outside of Jesus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Mercy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62884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2675626"/>
              </p:ext>
            </p:extLst>
          </p:nvPr>
        </p:nvGraphicFramePr>
        <p:xfrm>
          <a:off x="554184" y="471056"/>
          <a:ext cx="11180615" cy="6095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123"/>
                <a:gridCol w="2236123"/>
                <a:gridCol w="2236123"/>
                <a:gridCol w="2236123"/>
                <a:gridCol w="2236123"/>
              </a:tblGrid>
              <a:tr h="11998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1" dirty="0" smtClean="0">
                        <a:solidFill>
                          <a:schemeClr val="lt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 smtClean="0">
                          <a:solidFill>
                            <a:schemeClr val="tx1"/>
                          </a:solidFill>
                        </a:rPr>
                        <a:t>(Romans</a:t>
                      </a:r>
                      <a:r>
                        <a:rPr lang="en-US" sz="2800" i="1" baseline="0" dirty="0" smtClean="0">
                          <a:solidFill>
                            <a:schemeClr val="tx1"/>
                          </a:solidFill>
                        </a:rPr>
                        <a:t> 12)</a:t>
                      </a:r>
                      <a:endParaRPr lang="en-US" sz="280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Reality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Attitude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Activity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Result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/>
                        <a:t>God</a:t>
                      </a:r>
                      <a:r>
                        <a:rPr lang="en-US" sz="3200" dirty="0" smtClean="0"/>
                        <a:t>: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Merciful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Worship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Present Bodies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Mind Renewal &amp; Life</a:t>
                      </a:r>
                      <a:r>
                        <a:rPr lang="en-US" sz="2400" baseline="0" dirty="0" smtClean="0"/>
                        <a:t> Change</a:t>
                      </a:r>
                      <a:endParaRPr lang="en-US" sz="2400" dirty="0"/>
                    </a:p>
                  </a:txBody>
                  <a:tcPr/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Yourself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Graced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Humility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Service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Courageous Engagement</a:t>
                      </a:r>
                      <a:endParaRPr lang="en-US" sz="2400" dirty="0"/>
                    </a:p>
                  </a:txBody>
                  <a:tcPr/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One Another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Members</a:t>
                      </a:r>
                      <a:r>
                        <a:rPr lang="en-US" sz="2400" baseline="0" dirty="0" smtClean="0"/>
                        <a:t> </a:t>
                      </a:r>
                    </a:p>
                    <a:p>
                      <a:pPr algn="ctr"/>
                      <a:r>
                        <a:rPr lang="en-US" sz="2400" dirty="0" smtClean="0"/>
                        <a:t>one-of-another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Love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Giving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Health &amp; Edification</a:t>
                      </a:r>
                      <a:endParaRPr lang="en-US" sz="2400" dirty="0"/>
                    </a:p>
                  </a:txBody>
                  <a:tcPr/>
                </a:tc>
              </a:tr>
              <a:tr h="1296571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All Others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Outside of Jesus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Mercy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Blessing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12746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6392056"/>
              </p:ext>
            </p:extLst>
          </p:nvPr>
        </p:nvGraphicFramePr>
        <p:xfrm>
          <a:off x="554184" y="471056"/>
          <a:ext cx="11180615" cy="6095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123"/>
                <a:gridCol w="2236123"/>
                <a:gridCol w="2236123"/>
                <a:gridCol w="2236123"/>
                <a:gridCol w="2236123"/>
              </a:tblGrid>
              <a:tr h="11998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1" dirty="0" smtClean="0">
                        <a:solidFill>
                          <a:schemeClr val="lt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 smtClean="0">
                          <a:solidFill>
                            <a:schemeClr val="tx1"/>
                          </a:solidFill>
                        </a:rPr>
                        <a:t>(Romans</a:t>
                      </a:r>
                      <a:r>
                        <a:rPr lang="en-US" sz="2800" i="1" baseline="0" dirty="0" smtClean="0">
                          <a:solidFill>
                            <a:schemeClr val="tx1"/>
                          </a:solidFill>
                        </a:rPr>
                        <a:t> 12)</a:t>
                      </a:r>
                      <a:endParaRPr lang="en-US" sz="280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Reality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Attitude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Activity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Result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/>
                        <a:t>God</a:t>
                      </a:r>
                      <a:r>
                        <a:rPr lang="en-US" sz="3200" dirty="0" smtClean="0"/>
                        <a:t>: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Merciful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Worship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Present Bodies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Mind Renewal &amp; Life</a:t>
                      </a:r>
                      <a:r>
                        <a:rPr lang="en-US" sz="2400" baseline="0" dirty="0" smtClean="0"/>
                        <a:t> Change</a:t>
                      </a:r>
                      <a:endParaRPr lang="en-US" sz="2400" dirty="0"/>
                    </a:p>
                  </a:txBody>
                  <a:tcPr/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Yourself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Graced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Humility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Service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Courageous Engagement</a:t>
                      </a:r>
                      <a:endParaRPr lang="en-US" sz="2400" dirty="0"/>
                    </a:p>
                  </a:txBody>
                  <a:tcPr/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One Another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Members</a:t>
                      </a:r>
                      <a:r>
                        <a:rPr lang="en-US" sz="2400" baseline="0" dirty="0" smtClean="0"/>
                        <a:t> </a:t>
                      </a:r>
                    </a:p>
                    <a:p>
                      <a:pPr algn="ctr"/>
                      <a:r>
                        <a:rPr lang="en-US" sz="2400" dirty="0" smtClean="0"/>
                        <a:t>one-of-another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Love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Giving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Health &amp; Edification</a:t>
                      </a:r>
                      <a:endParaRPr lang="en-US" sz="2400" dirty="0"/>
                    </a:p>
                  </a:txBody>
                  <a:tcPr/>
                </a:tc>
              </a:tr>
              <a:tr h="1296571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All Others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Outside of Jesus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Mercy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Blessing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Faith Developed &amp; God Displayed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5077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5996358"/>
              </p:ext>
            </p:extLst>
          </p:nvPr>
        </p:nvGraphicFramePr>
        <p:xfrm>
          <a:off x="554184" y="471056"/>
          <a:ext cx="2236123" cy="6095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123"/>
              </a:tblGrid>
              <a:tr h="11998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1" dirty="0" smtClean="0">
                        <a:solidFill>
                          <a:schemeClr val="lt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 smtClean="0">
                          <a:solidFill>
                            <a:schemeClr val="tx1"/>
                          </a:solidFill>
                        </a:rPr>
                        <a:t>(Romans</a:t>
                      </a:r>
                      <a:r>
                        <a:rPr lang="en-US" sz="2800" i="1" baseline="0" dirty="0" smtClean="0">
                          <a:solidFill>
                            <a:schemeClr val="tx1"/>
                          </a:solidFill>
                        </a:rPr>
                        <a:t> 12)</a:t>
                      </a:r>
                      <a:endParaRPr lang="en-US" sz="280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/>
                        <a:t>God</a:t>
                      </a:r>
                      <a:r>
                        <a:rPr lang="en-US" sz="3200" dirty="0" smtClean="0"/>
                        <a:t>:</a:t>
                      </a:r>
                      <a:endParaRPr lang="en-US" sz="3200" dirty="0"/>
                    </a:p>
                  </a:txBody>
                  <a:tcPr/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Yourself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One Another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</a:tr>
              <a:tr h="1296571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All Others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5405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3114667"/>
              </p:ext>
            </p:extLst>
          </p:nvPr>
        </p:nvGraphicFramePr>
        <p:xfrm>
          <a:off x="554184" y="471056"/>
          <a:ext cx="11180615" cy="6095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123"/>
                <a:gridCol w="2236123"/>
                <a:gridCol w="2236123"/>
                <a:gridCol w="2236123"/>
                <a:gridCol w="2236123"/>
              </a:tblGrid>
              <a:tr h="11998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1" dirty="0" smtClean="0">
                        <a:solidFill>
                          <a:schemeClr val="lt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 smtClean="0">
                          <a:solidFill>
                            <a:schemeClr val="tx1"/>
                          </a:solidFill>
                        </a:rPr>
                        <a:t>(Romans</a:t>
                      </a:r>
                      <a:r>
                        <a:rPr lang="en-US" sz="2800" i="1" baseline="0" dirty="0" smtClean="0">
                          <a:solidFill>
                            <a:schemeClr val="tx1"/>
                          </a:solidFill>
                        </a:rPr>
                        <a:t> 12)</a:t>
                      </a:r>
                      <a:endParaRPr lang="en-US" sz="280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Reality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Attitude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Activity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Result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/>
                        <a:t>God</a:t>
                      </a:r>
                      <a:r>
                        <a:rPr lang="en-US" sz="3200" dirty="0" smtClean="0"/>
                        <a:t>: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Merciful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Worship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Present Bodies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Mind Renewal &amp; Life</a:t>
                      </a:r>
                      <a:r>
                        <a:rPr lang="en-US" sz="2400" baseline="0" dirty="0" smtClean="0"/>
                        <a:t> Change</a:t>
                      </a:r>
                      <a:endParaRPr lang="en-US" sz="2400" dirty="0"/>
                    </a:p>
                  </a:txBody>
                  <a:tcPr/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Yourself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Graced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Humility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Service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Courageous Engagement</a:t>
                      </a:r>
                      <a:endParaRPr lang="en-US" sz="2400" dirty="0"/>
                    </a:p>
                  </a:txBody>
                  <a:tcPr/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One Another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Members</a:t>
                      </a:r>
                      <a:r>
                        <a:rPr lang="en-US" sz="2400" baseline="0" dirty="0" smtClean="0"/>
                        <a:t> </a:t>
                      </a:r>
                    </a:p>
                    <a:p>
                      <a:pPr algn="ctr"/>
                      <a:r>
                        <a:rPr lang="en-US" sz="2400" dirty="0" smtClean="0"/>
                        <a:t>one-of-another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Love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Giving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Health &amp; Edification</a:t>
                      </a:r>
                      <a:endParaRPr lang="en-US" sz="2400" dirty="0"/>
                    </a:p>
                  </a:txBody>
                  <a:tcPr/>
                </a:tc>
              </a:tr>
              <a:tr h="1296571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All Others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Outside of Jesus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Mercy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Blessing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Faith Developed &amp; God Displayed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015345" y="471056"/>
            <a:ext cx="4475019" cy="609599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964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6949899"/>
              </p:ext>
            </p:extLst>
          </p:nvPr>
        </p:nvGraphicFramePr>
        <p:xfrm>
          <a:off x="554184" y="471056"/>
          <a:ext cx="11180615" cy="6095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123"/>
                <a:gridCol w="2236123"/>
                <a:gridCol w="2236123"/>
                <a:gridCol w="2236123"/>
                <a:gridCol w="2236123"/>
              </a:tblGrid>
              <a:tr h="11998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1" dirty="0" smtClean="0">
                        <a:solidFill>
                          <a:schemeClr val="lt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 smtClean="0">
                          <a:solidFill>
                            <a:schemeClr val="tx1"/>
                          </a:solidFill>
                        </a:rPr>
                        <a:t>(Romans</a:t>
                      </a:r>
                      <a:r>
                        <a:rPr lang="en-US" sz="2800" i="1" baseline="0" dirty="0" smtClean="0">
                          <a:solidFill>
                            <a:schemeClr val="tx1"/>
                          </a:solidFill>
                        </a:rPr>
                        <a:t> 12)</a:t>
                      </a:r>
                      <a:endParaRPr lang="en-US" sz="280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Reality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Attitude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Activity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Result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/>
                        <a:t>God</a:t>
                      </a:r>
                      <a:r>
                        <a:rPr lang="en-US" sz="3200" dirty="0" smtClean="0"/>
                        <a:t>: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Yourself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One Another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96571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All Others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0870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3607074"/>
              </p:ext>
            </p:extLst>
          </p:nvPr>
        </p:nvGraphicFramePr>
        <p:xfrm>
          <a:off x="554184" y="471056"/>
          <a:ext cx="11180615" cy="6095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123"/>
                <a:gridCol w="2236123"/>
                <a:gridCol w="2236123"/>
                <a:gridCol w="2236123"/>
                <a:gridCol w="2236123"/>
              </a:tblGrid>
              <a:tr h="11998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1" dirty="0" smtClean="0">
                        <a:solidFill>
                          <a:schemeClr val="lt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 smtClean="0">
                          <a:solidFill>
                            <a:schemeClr val="tx1"/>
                          </a:solidFill>
                        </a:rPr>
                        <a:t>(Romans</a:t>
                      </a:r>
                      <a:r>
                        <a:rPr lang="en-US" sz="2800" i="1" baseline="0" dirty="0" smtClean="0">
                          <a:solidFill>
                            <a:schemeClr val="tx1"/>
                          </a:solidFill>
                        </a:rPr>
                        <a:t> 12)</a:t>
                      </a:r>
                      <a:endParaRPr lang="en-US" sz="280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Reality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Attitude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Activity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Result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/>
                        <a:t>God</a:t>
                      </a:r>
                      <a:r>
                        <a:rPr lang="en-US" sz="3200" dirty="0" smtClean="0"/>
                        <a:t>: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Merciful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Yourself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One Another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96571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All Others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924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0957191"/>
              </p:ext>
            </p:extLst>
          </p:nvPr>
        </p:nvGraphicFramePr>
        <p:xfrm>
          <a:off x="554184" y="471056"/>
          <a:ext cx="11180615" cy="6095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123"/>
                <a:gridCol w="2236123"/>
                <a:gridCol w="2236123"/>
                <a:gridCol w="2236123"/>
                <a:gridCol w="2236123"/>
              </a:tblGrid>
              <a:tr h="11998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1" dirty="0" smtClean="0">
                        <a:solidFill>
                          <a:schemeClr val="lt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 smtClean="0">
                          <a:solidFill>
                            <a:schemeClr val="tx1"/>
                          </a:solidFill>
                        </a:rPr>
                        <a:t>(Romans</a:t>
                      </a:r>
                      <a:r>
                        <a:rPr lang="en-US" sz="2800" i="1" baseline="0" dirty="0" smtClean="0">
                          <a:solidFill>
                            <a:schemeClr val="tx1"/>
                          </a:solidFill>
                        </a:rPr>
                        <a:t> 12)</a:t>
                      </a:r>
                      <a:endParaRPr lang="en-US" sz="280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Reality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Attitude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Activity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Result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/>
                        <a:t>God</a:t>
                      </a:r>
                      <a:r>
                        <a:rPr lang="en-US" sz="3200" dirty="0" smtClean="0"/>
                        <a:t>: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Merciful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Worship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Yourself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One Another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96571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All Others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038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4477093"/>
              </p:ext>
            </p:extLst>
          </p:nvPr>
        </p:nvGraphicFramePr>
        <p:xfrm>
          <a:off x="554184" y="471056"/>
          <a:ext cx="11180615" cy="6095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123"/>
                <a:gridCol w="2236123"/>
                <a:gridCol w="2236123"/>
                <a:gridCol w="2236123"/>
                <a:gridCol w="2236123"/>
              </a:tblGrid>
              <a:tr h="11998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1" dirty="0" smtClean="0">
                        <a:solidFill>
                          <a:schemeClr val="lt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 smtClean="0">
                          <a:solidFill>
                            <a:schemeClr val="tx1"/>
                          </a:solidFill>
                        </a:rPr>
                        <a:t>(Romans</a:t>
                      </a:r>
                      <a:r>
                        <a:rPr lang="en-US" sz="2800" i="1" baseline="0" dirty="0" smtClean="0">
                          <a:solidFill>
                            <a:schemeClr val="tx1"/>
                          </a:solidFill>
                        </a:rPr>
                        <a:t> 12)</a:t>
                      </a:r>
                      <a:endParaRPr lang="en-US" sz="280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Reality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Attitude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Activity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Result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/>
                        <a:t>God</a:t>
                      </a:r>
                      <a:r>
                        <a:rPr lang="en-US" sz="3200" dirty="0" smtClean="0"/>
                        <a:t>: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Merciful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Worship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Present Bodies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Yourself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One Another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96571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All Others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2263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1575365"/>
              </p:ext>
            </p:extLst>
          </p:nvPr>
        </p:nvGraphicFramePr>
        <p:xfrm>
          <a:off x="554184" y="471056"/>
          <a:ext cx="11180615" cy="6095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123"/>
                <a:gridCol w="2236123"/>
                <a:gridCol w="2236123"/>
                <a:gridCol w="2236123"/>
                <a:gridCol w="2236123"/>
              </a:tblGrid>
              <a:tr h="11998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1" dirty="0" smtClean="0">
                        <a:solidFill>
                          <a:schemeClr val="lt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 smtClean="0">
                          <a:solidFill>
                            <a:schemeClr val="tx1"/>
                          </a:solidFill>
                        </a:rPr>
                        <a:t>(Romans</a:t>
                      </a:r>
                      <a:r>
                        <a:rPr lang="en-US" sz="2800" i="1" baseline="0" dirty="0" smtClean="0">
                          <a:solidFill>
                            <a:schemeClr val="tx1"/>
                          </a:solidFill>
                        </a:rPr>
                        <a:t> 12)</a:t>
                      </a:r>
                      <a:endParaRPr lang="en-US" sz="280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Reality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Attitude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Activity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Result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/>
                        <a:t>God</a:t>
                      </a:r>
                      <a:r>
                        <a:rPr lang="en-US" sz="3200" dirty="0" smtClean="0"/>
                        <a:t>: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Merciful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Worship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Present Bodies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Mind Renewal &amp; Life</a:t>
                      </a:r>
                      <a:r>
                        <a:rPr lang="en-US" sz="2400" baseline="0" dirty="0" smtClean="0"/>
                        <a:t> Change</a:t>
                      </a:r>
                      <a:endParaRPr lang="en-US" sz="2400" dirty="0"/>
                    </a:p>
                  </a:txBody>
                  <a:tcPr/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Yourself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One Another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96571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All Others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5165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079617"/>
              </p:ext>
            </p:extLst>
          </p:nvPr>
        </p:nvGraphicFramePr>
        <p:xfrm>
          <a:off x="554184" y="471056"/>
          <a:ext cx="11180615" cy="6095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123"/>
                <a:gridCol w="2236123"/>
                <a:gridCol w="2236123"/>
                <a:gridCol w="2236123"/>
                <a:gridCol w="2236123"/>
              </a:tblGrid>
              <a:tr h="11998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1" dirty="0" smtClean="0">
                        <a:solidFill>
                          <a:schemeClr val="lt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 smtClean="0">
                          <a:solidFill>
                            <a:schemeClr val="tx1"/>
                          </a:solidFill>
                        </a:rPr>
                        <a:t>(Romans</a:t>
                      </a:r>
                      <a:r>
                        <a:rPr lang="en-US" sz="2800" i="1" baseline="0" dirty="0" smtClean="0">
                          <a:solidFill>
                            <a:schemeClr val="tx1"/>
                          </a:solidFill>
                        </a:rPr>
                        <a:t> 12)</a:t>
                      </a:r>
                      <a:endParaRPr lang="en-US" sz="280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Reality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Attitude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Activity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Result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/>
                        <a:t>God</a:t>
                      </a:r>
                      <a:r>
                        <a:rPr lang="en-US" sz="3200" dirty="0" smtClean="0"/>
                        <a:t>: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Merciful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Worship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Present Bodies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Mind Renewal &amp; Life</a:t>
                      </a:r>
                      <a:r>
                        <a:rPr lang="en-US" sz="2400" baseline="0" dirty="0" smtClean="0"/>
                        <a:t> Change</a:t>
                      </a:r>
                      <a:endParaRPr lang="en-US" sz="2400" dirty="0"/>
                    </a:p>
                  </a:txBody>
                  <a:tcPr/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Yourself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Graced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One Another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96571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All Others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405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9846093"/>
              </p:ext>
            </p:extLst>
          </p:nvPr>
        </p:nvGraphicFramePr>
        <p:xfrm>
          <a:off x="554184" y="471056"/>
          <a:ext cx="11180615" cy="6095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123"/>
                <a:gridCol w="2236123"/>
                <a:gridCol w="2236123"/>
                <a:gridCol w="2236123"/>
                <a:gridCol w="2236123"/>
              </a:tblGrid>
              <a:tr h="11998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1" dirty="0" smtClean="0">
                        <a:solidFill>
                          <a:schemeClr val="lt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 smtClean="0">
                          <a:solidFill>
                            <a:schemeClr val="tx1"/>
                          </a:solidFill>
                        </a:rPr>
                        <a:t>(Romans</a:t>
                      </a:r>
                      <a:r>
                        <a:rPr lang="en-US" sz="2800" i="1" baseline="0" dirty="0" smtClean="0">
                          <a:solidFill>
                            <a:schemeClr val="tx1"/>
                          </a:solidFill>
                        </a:rPr>
                        <a:t> 12)</a:t>
                      </a:r>
                      <a:endParaRPr lang="en-US" sz="280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Reality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Attitude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Activity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Result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/>
                        <a:t>God</a:t>
                      </a:r>
                      <a:r>
                        <a:rPr lang="en-US" sz="3200" dirty="0" smtClean="0"/>
                        <a:t>: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Merciful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Worship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Present Bodies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Mind Renewal &amp; Life</a:t>
                      </a:r>
                      <a:r>
                        <a:rPr lang="en-US" sz="2400" baseline="0" dirty="0" smtClean="0"/>
                        <a:t> Change</a:t>
                      </a:r>
                      <a:endParaRPr lang="en-US" sz="2400" dirty="0"/>
                    </a:p>
                  </a:txBody>
                  <a:tcPr/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Yourself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Graced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Humility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99857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One Another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96571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All Others</a:t>
                      </a:r>
                      <a:r>
                        <a:rPr lang="en-US" sz="2800" dirty="0" smtClean="0"/>
                        <a:t>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02573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42</TotalTime>
  <Words>617</Words>
  <Application>Microsoft Office PowerPoint</Application>
  <PresentationFormat>Widescreen</PresentationFormat>
  <Paragraphs>349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Corbel</vt:lpstr>
      <vt:lpstr>Lucida Handwriting</vt:lpstr>
      <vt:lpstr>Depth</vt:lpstr>
      <vt:lpstr>Immanuel Bible Church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Immanuel Bible Church</dc:title>
  <dc:creator>Mark Hazen</dc:creator>
  <cp:lastModifiedBy>Mark Hazen</cp:lastModifiedBy>
  <cp:revision>6</cp:revision>
  <dcterms:created xsi:type="dcterms:W3CDTF">2017-02-18T21:50:45Z</dcterms:created>
  <dcterms:modified xsi:type="dcterms:W3CDTF">2017-02-18T22:33:42Z</dcterms:modified>
</cp:coreProperties>
</file>